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8"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F28"/>
    <a:srgbClr val="174884"/>
    <a:srgbClr val="A01C25"/>
    <a:srgbClr val="A6A1C1"/>
    <a:srgbClr val="F8BCC3"/>
    <a:srgbClr val="AD1677"/>
    <a:srgbClr val="EA0B50"/>
    <a:srgbClr val="000C46"/>
    <a:srgbClr val="000D46"/>
    <a:srgbClr val="ED7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3"/>
    <p:restoredTop sz="94675"/>
  </p:normalViewPr>
  <p:slideViewPr>
    <p:cSldViewPr snapToGrid="0" snapToObjects="1">
      <p:cViewPr varScale="1">
        <p:scale>
          <a:sx n="17" d="100"/>
          <a:sy n="17" d="100"/>
        </p:scale>
        <p:origin x="2216" y="592"/>
      </p:cViewPr>
      <p:guideLst/>
    </p:cSldViewPr>
  </p:slideViewPr>
  <p:notesTextViewPr>
    <p:cViewPr>
      <p:scale>
        <a:sx n="1" d="1"/>
        <a:sy n="1" d="1"/>
      </p:scale>
      <p:origin x="0" y="0"/>
    </p:cViewPr>
  </p:notesTextViewPr>
  <p:notesViewPr>
    <p:cSldViewPr snapToGrid="0" snapToObjects="1">
      <p:cViewPr varScale="1">
        <p:scale>
          <a:sx n="85" d="100"/>
          <a:sy n="85" d="100"/>
        </p:scale>
        <p:origin x="229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2F5F11-6C04-F609-FE38-A8AD3E86FD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8D15F4F-16C8-49BF-FC67-5554C370A4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BDF04D-546F-4349-B5FF-9BF3ED771BC4}" type="datetimeFigureOut">
              <a:rPr lang="en-AU" smtClean="0"/>
              <a:t>5/1/2026</a:t>
            </a:fld>
            <a:endParaRPr lang="en-AU"/>
          </a:p>
        </p:txBody>
      </p:sp>
      <p:sp>
        <p:nvSpPr>
          <p:cNvPr id="4" name="Footer Placeholder 3">
            <a:extLst>
              <a:ext uri="{FF2B5EF4-FFF2-40B4-BE49-F238E27FC236}">
                <a16:creationId xmlns:a16="http://schemas.microsoft.com/office/drawing/2014/main" id="{59D72EC8-DEDC-2738-C8F6-87A6B93E2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D2EBCB60-2307-EE89-8EDF-BDCAEE910A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76C61A-210A-442C-8FF2-9BE3290158E4}" type="slidenum">
              <a:rPr lang="en-AU" smtClean="0"/>
              <a:t>‹#›</a:t>
            </a:fld>
            <a:endParaRPr lang="en-AU"/>
          </a:p>
        </p:txBody>
      </p:sp>
    </p:spTree>
    <p:extLst>
      <p:ext uri="{BB962C8B-B14F-4D97-AF65-F5344CB8AC3E}">
        <p14:creationId xmlns:p14="http://schemas.microsoft.com/office/powerpoint/2010/main" val="1619386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BA765-88E1-A84E-8C9A-C3E341369729}" type="datetimeFigureOut">
              <a:rPr lang="en-US" smtClean="0"/>
              <a:t>1/5/26</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4D3EE-2AFD-E24D-9BF3-50B61A742DA9}" type="slidenum">
              <a:rPr lang="en-US" smtClean="0"/>
              <a:t>‹#›</a:t>
            </a:fld>
            <a:endParaRPr lang="en-US"/>
          </a:p>
        </p:txBody>
      </p:sp>
    </p:spTree>
    <p:extLst>
      <p:ext uri="{BB962C8B-B14F-4D97-AF65-F5344CB8AC3E}">
        <p14:creationId xmlns:p14="http://schemas.microsoft.com/office/powerpoint/2010/main" val="32125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4D3EE-2AFD-E24D-9BF3-50B61A742DA9}" type="slidenum">
              <a:rPr lang="en-US" smtClean="0"/>
              <a:t>1</a:t>
            </a:fld>
            <a:endParaRPr lang="en-US"/>
          </a:p>
        </p:txBody>
      </p:sp>
    </p:spTree>
    <p:extLst>
      <p:ext uri="{BB962C8B-B14F-4D97-AF65-F5344CB8AC3E}">
        <p14:creationId xmlns:p14="http://schemas.microsoft.com/office/powerpoint/2010/main" val="1599780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D269445-ABAD-0809-F695-135C9D80C988}"/>
              </a:ext>
            </a:extLst>
          </p:cNvPr>
          <p:cNvSpPr>
            <a:spLocks noGrp="1"/>
          </p:cNvSpPr>
          <p:nvPr>
            <p:ph idx="1"/>
          </p:nvPr>
        </p:nvSpPr>
        <p:spPr>
          <a:xfrm>
            <a:off x="1175775" y="7095843"/>
            <a:ext cx="27923658" cy="7408817"/>
          </a:xfrm>
        </p:spPr>
        <p:txBody>
          <a:bodyPr>
            <a:normAutofit/>
          </a:bodyPr>
          <a:lstStyle>
            <a:lvl1pPr>
              <a:defRPr sz="2400" b="0" i="0">
                <a:latin typeface="+mj-lt"/>
                <a:ea typeface="Roboto" panose="02000000000000000000" pitchFamily="2" charset="0"/>
                <a:cs typeface="Roboto" panose="02000000000000000000" pitchFamily="2" charset="0"/>
              </a:defRPr>
            </a:lvl1pPr>
          </a:lstStyle>
          <a:p>
            <a:pPr lvl="0"/>
            <a:r>
              <a:rPr lang="en-US" dirty="0"/>
              <a:t>Click to edit Master text styles</a:t>
            </a:r>
          </a:p>
        </p:txBody>
      </p:sp>
      <p:sp>
        <p:nvSpPr>
          <p:cNvPr id="29" name="TextBox 28">
            <a:extLst>
              <a:ext uri="{FF2B5EF4-FFF2-40B4-BE49-F238E27FC236}">
                <a16:creationId xmlns:a16="http://schemas.microsoft.com/office/drawing/2014/main" id="{5648FA23-2F27-1AFE-FA0D-0C42996FD2F3}"/>
              </a:ext>
            </a:extLst>
          </p:cNvPr>
          <p:cNvSpPr txBox="1"/>
          <p:nvPr userDrawn="1"/>
        </p:nvSpPr>
        <p:spPr>
          <a:xfrm>
            <a:off x="36118800" y="40660330"/>
            <a:ext cx="349776" cy="369332"/>
          </a:xfrm>
          <a:prstGeom prst="rect">
            <a:avLst/>
          </a:prstGeom>
          <a:noFill/>
        </p:spPr>
        <p:txBody>
          <a:bodyPr wrap="none" rtlCol="0">
            <a:spAutoFit/>
          </a:bodyPr>
          <a:lstStyle/>
          <a:p>
            <a:r>
              <a:rPr lang="en-US" dirty="0"/>
              <a:t>w</a:t>
            </a:r>
          </a:p>
        </p:txBody>
      </p:sp>
      <p:sp>
        <p:nvSpPr>
          <p:cNvPr id="30" name="Text Placeholder 4">
            <a:extLst>
              <a:ext uri="{FF2B5EF4-FFF2-40B4-BE49-F238E27FC236}">
                <a16:creationId xmlns:a16="http://schemas.microsoft.com/office/drawing/2014/main" id="{6B5A0CE1-AB86-8850-6E9C-DC66573FDF2D}"/>
              </a:ext>
            </a:extLst>
          </p:cNvPr>
          <p:cNvSpPr>
            <a:spLocks noGrp="1"/>
          </p:cNvSpPr>
          <p:nvPr>
            <p:ph type="body" sz="quarter" idx="17"/>
          </p:nvPr>
        </p:nvSpPr>
        <p:spPr>
          <a:xfrm>
            <a:off x="1176338" y="5790653"/>
            <a:ext cx="27922537" cy="1076325"/>
          </a:xfrm>
          <a:solidFill>
            <a:srgbClr val="AD1F28"/>
          </a:solidFill>
        </p:spPr>
        <p:txBody>
          <a:bodyPr lIns="396000" anchor="ctr" anchorCtr="0">
            <a:noAutofit/>
          </a:bodyPr>
          <a:lstStyle>
            <a:lvl1pPr marL="0" indent="0">
              <a:buNone/>
              <a:defRPr sz="4400" b="1" i="0">
                <a:solidFill>
                  <a:schemeClr val="bg1"/>
                </a:solidFill>
                <a:latin typeface="+mj-lt"/>
                <a:ea typeface="Roboto" panose="02000000000000000000" pitchFamily="2" charset="0"/>
                <a:cs typeface="Roboto" panose="02000000000000000000" pitchFamily="2"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Content Placeholder 2">
            <a:extLst>
              <a:ext uri="{FF2B5EF4-FFF2-40B4-BE49-F238E27FC236}">
                <a16:creationId xmlns:a16="http://schemas.microsoft.com/office/drawing/2014/main" id="{5F383C51-2363-921C-8F3A-9B5AA4A2C7E3}"/>
              </a:ext>
            </a:extLst>
          </p:cNvPr>
          <p:cNvSpPr>
            <a:spLocks noGrp="1"/>
          </p:cNvSpPr>
          <p:nvPr>
            <p:ph idx="18" hasCustomPrompt="1"/>
          </p:nvPr>
        </p:nvSpPr>
        <p:spPr>
          <a:xfrm>
            <a:off x="1175775" y="38832090"/>
            <a:ext cx="13454625" cy="528448"/>
          </a:xfrm>
        </p:spPr>
        <p:txBody>
          <a:bodyPr>
            <a:normAutofit/>
          </a:bodyPr>
          <a:lstStyle>
            <a:lvl1pPr marL="0" indent="0">
              <a:buNone/>
              <a:defRPr sz="2800" b="1" i="0">
                <a:solidFill>
                  <a:srgbClr val="AD1F28"/>
                </a:solidFill>
                <a:latin typeface="+mj-lt"/>
                <a:ea typeface="Roboto" panose="02000000000000000000" pitchFamily="2" charset="0"/>
                <a:cs typeface="Roboto" panose="02000000000000000000" pitchFamily="2" charset="0"/>
              </a:defRPr>
            </a:lvl1pPr>
          </a:lstStyle>
          <a:p>
            <a:pPr lvl="0"/>
            <a:r>
              <a:rPr lang="en-US" dirty="0"/>
              <a:t>Title</a:t>
            </a:r>
          </a:p>
        </p:txBody>
      </p:sp>
      <p:sp>
        <p:nvSpPr>
          <p:cNvPr id="4" name="Content Placeholder 2">
            <a:extLst>
              <a:ext uri="{FF2B5EF4-FFF2-40B4-BE49-F238E27FC236}">
                <a16:creationId xmlns:a16="http://schemas.microsoft.com/office/drawing/2014/main" id="{4AB72395-196C-57E0-80F2-553D1DFF3EF8}"/>
              </a:ext>
            </a:extLst>
          </p:cNvPr>
          <p:cNvSpPr>
            <a:spLocks noGrp="1"/>
          </p:cNvSpPr>
          <p:nvPr>
            <p:ph idx="19" hasCustomPrompt="1"/>
          </p:nvPr>
        </p:nvSpPr>
        <p:spPr>
          <a:xfrm>
            <a:off x="1175775" y="39848090"/>
            <a:ext cx="13454625" cy="528448"/>
          </a:xfrm>
        </p:spPr>
        <p:txBody>
          <a:bodyPr>
            <a:normAutofit/>
          </a:bodyPr>
          <a:lstStyle>
            <a:lvl1pPr marL="0" indent="0">
              <a:buNone/>
              <a:defRPr sz="2800" b="0" i="0">
                <a:solidFill>
                  <a:srgbClr val="174884"/>
                </a:solidFill>
                <a:latin typeface="+mj-lt"/>
                <a:ea typeface="Roboto" panose="02000000000000000000" pitchFamily="2" charset="0"/>
                <a:cs typeface="Roboto" panose="02000000000000000000" pitchFamily="2" charset="0"/>
              </a:defRPr>
            </a:lvl1pPr>
          </a:lstStyle>
          <a:p>
            <a:pPr lvl="0"/>
            <a:r>
              <a:rPr lang="en-US" dirty="0"/>
              <a:t>Stream</a:t>
            </a:r>
          </a:p>
        </p:txBody>
      </p:sp>
      <p:sp>
        <p:nvSpPr>
          <p:cNvPr id="8" name="Content Placeholder 2">
            <a:extLst>
              <a:ext uri="{FF2B5EF4-FFF2-40B4-BE49-F238E27FC236}">
                <a16:creationId xmlns:a16="http://schemas.microsoft.com/office/drawing/2014/main" id="{6E848BCA-9AC6-6CDC-D17A-F058E998BF4F}"/>
              </a:ext>
            </a:extLst>
          </p:cNvPr>
          <p:cNvSpPr>
            <a:spLocks noGrp="1"/>
          </p:cNvSpPr>
          <p:nvPr>
            <p:ph idx="20" hasCustomPrompt="1"/>
          </p:nvPr>
        </p:nvSpPr>
        <p:spPr>
          <a:xfrm>
            <a:off x="15644250" y="38832090"/>
            <a:ext cx="13454625" cy="528448"/>
          </a:xfrm>
        </p:spPr>
        <p:txBody>
          <a:bodyPr>
            <a:normAutofit/>
          </a:bodyPr>
          <a:lstStyle>
            <a:lvl1pPr marL="0" indent="0" algn="r">
              <a:buNone/>
              <a:defRPr sz="2800" b="1" i="0">
                <a:solidFill>
                  <a:srgbClr val="AD1F28"/>
                </a:solidFill>
                <a:latin typeface="+mj-lt"/>
                <a:ea typeface="Roboto" panose="02000000000000000000" pitchFamily="2" charset="0"/>
                <a:cs typeface="Roboto" panose="02000000000000000000" pitchFamily="2" charset="0"/>
              </a:defRPr>
            </a:lvl1pPr>
          </a:lstStyle>
          <a:p>
            <a:pPr lvl="0"/>
            <a:r>
              <a:rPr lang="en-US" dirty="0"/>
              <a:t>Author Name</a:t>
            </a:r>
          </a:p>
        </p:txBody>
      </p:sp>
      <p:sp>
        <p:nvSpPr>
          <p:cNvPr id="9" name="Content Placeholder 2">
            <a:extLst>
              <a:ext uri="{FF2B5EF4-FFF2-40B4-BE49-F238E27FC236}">
                <a16:creationId xmlns:a16="http://schemas.microsoft.com/office/drawing/2014/main" id="{F5E36CD9-06CB-F4F1-71FB-A755136719E6}"/>
              </a:ext>
            </a:extLst>
          </p:cNvPr>
          <p:cNvSpPr>
            <a:spLocks noGrp="1"/>
          </p:cNvSpPr>
          <p:nvPr>
            <p:ph idx="21" hasCustomPrompt="1"/>
          </p:nvPr>
        </p:nvSpPr>
        <p:spPr>
          <a:xfrm>
            <a:off x="15704575" y="39848090"/>
            <a:ext cx="13454625" cy="528448"/>
          </a:xfrm>
        </p:spPr>
        <p:txBody>
          <a:bodyPr>
            <a:normAutofit/>
          </a:bodyPr>
          <a:lstStyle>
            <a:lvl1pPr marL="0" indent="0" algn="r">
              <a:buNone/>
              <a:defRPr sz="2800" b="0" i="0">
                <a:solidFill>
                  <a:srgbClr val="174884"/>
                </a:solidFill>
                <a:latin typeface="+mj-lt"/>
                <a:ea typeface="Roboto" panose="02000000000000000000" pitchFamily="2" charset="0"/>
                <a:cs typeface="Roboto" panose="02000000000000000000" pitchFamily="2" charset="0"/>
              </a:defRPr>
            </a:lvl1pPr>
          </a:lstStyle>
          <a:p>
            <a:pPr lvl="0"/>
            <a:r>
              <a:rPr lang="en-US" dirty="0"/>
              <a:t>Job Title</a:t>
            </a:r>
          </a:p>
        </p:txBody>
      </p:sp>
      <p:sp>
        <p:nvSpPr>
          <p:cNvPr id="10" name="Content Placeholder 2">
            <a:extLst>
              <a:ext uri="{FF2B5EF4-FFF2-40B4-BE49-F238E27FC236}">
                <a16:creationId xmlns:a16="http://schemas.microsoft.com/office/drawing/2014/main" id="{49A5B409-1BBB-B014-BB55-931E452EDAD6}"/>
              </a:ext>
            </a:extLst>
          </p:cNvPr>
          <p:cNvSpPr>
            <a:spLocks noGrp="1"/>
          </p:cNvSpPr>
          <p:nvPr>
            <p:ph idx="22" hasCustomPrompt="1"/>
          </p:nvPr>
        </p:nvSpPr>
        <p:spPr>
          <a:xfrm>
            <a:off x="15704575" y="40762490"/>
            <a:ext cx="13454625" cy="528448"/>
          </a:xfrm>
        </p:spPr>
        <p:txBody>
          <a:bodyPr>
            <a:normAutofit/>
          </a:bodyPr>
          <a:lstStyle>
            <a:lvl1pPr marL="0" indent="0" algn="r">
              <a:buNone/>
              <a:defRPr sz="2800" b="0" i="0">
                <a:solidFill>
                  <a:srgbClr val="174884"/>
                </a:solidFill>
                <a:latin typeface="+mj-lt"/>
                <a:ea typeface="Roboto" panose="02000000000000000000" pitchFamily="2" charset="0"/>
                <a:cs typeface="Roboto" panose="02000000000000000000" pitchFamily="2" charset="0"/>
              </a:defRPr>
            </a:lvl1pPr>
          </a:lstStyle>
          <a:p>
            <a:pPr lvl="0"/>
            <a:r>
              <a:rPr lang="en-US" dirty="0" err="1"/>
              <a:t>Organisation</a:t>
            </a:r>
            <a:endParaRPr lang="en-US" dirty="0"/>
          </a:p>
        </p:txBody>
      </p:sp>
      <p:sp>
        <p:nvSpPr>
          <p:cNvPr id="11" name="Content Placeholder 2">
            <a:extLst>
              <a:ext uri="{FF2B5EF4-FFF2-40B4-BE49-F238E27FC236}">
                <a16:creationId xmlns:a16="http://schemas.microsoft.com/office/drawing/2014/main" id="{F7434171-F7F3-F3D2-81BF-B3EC39597C77}"/>
              </a:ext>
            </a:extLst>
          </p:cNvPr>
          <p:cNvSpPr>
            <a:spLocks noGrp="1"/>
          </p:cNvSpPr>
          <p:nvPr>
            <p:ph idx="23" hasCustomPrompt="1"/>
          </p:nvPr>
        </p:nvSpPr>
        <p:spPr>
          <a:xfrm>
            <a:off x="15704575" y="41676890"/>
            <a:ext cx="13454625" cy="528448"/>
          </a:xfrm>
        </p:spPr>
        <p:txBody>
          <a:bodyPr>
            <a:normAutofit/>
          </a:bodyPr>
          <a:lstStyle>
            <a:lvl1pPr marL="0" indent="0" algn="r">
              <a:buNone/>
              <a:defRPr sz="2800" b="0" i="0">
                <a:solidFill>
                  <a:srgbClr val="174884"/>
                </a:solidFill>
                <a:latin typeface="+mj-lt"/>
                <a:ea typeface="Roboto" panose="02000000000000000000" pitchFamily="2" charset="0"/>
                <a:cs typeface="Roboto" panose="02000000000000000000" pitchFamily="2" charset="0"/>
              </a:defRPr>
            </a:lvl1pPr>
          </a:lstStyle>
          <a:p>
            <a:pPr lvl="0"/>
            <a:r>
              <a:rPr lang="en-US" dirty="0"/>
              <a:t>Country/region</a:t>
            </a:r>
          </a:p>
        </p:txBody>
      </p:sp>
      <p:sp>
        <p:nvSpPr>
          <p:cNvPr id="14" name="TextBox 13">
            <a:extLst>
              <a:ext uri="{FF2B5EF4-FFF2-40B4-BE49-F238E27FC236}">
                <a16:creationId xmlns:a16="http://schemas.microsoft.com/office/drawing/2014/main" id="{295E2318-8FC8-83EF-2190-D4EEDC0F151F}"/>
              </a:ext>
            </a:extLst>
          </p:cNvPr>
          <p:cNvSpPr txBox="1"/>
          <p:nvPr userDrawn="1"/>
        </p:nvSpPr>
        <p:spPr>
          <a:xfrm>
            <a:off x="1145893" y="41620562"/>
            <a:ext cx="13514387" cy="584775"/>
          </a:xfrm>
          <a:prstGeom prst="rect">
            <a:avLst/>
          </a:prstGeom>
          <a:noFill/>
        </p:spPr>
        <p:txBody>
          <a:bodyPr wrap="square">
            <a:spAutoFit/>
          </a:bodyPr>
          <a:lstStyle/>
          <a:p>
            <a:pPr lvl="0"/>
            <a:r>
              <a:rPr lang="en-US" sz="3200" b="1" i="1" dirty="0">
                <a:solidFill>
                  <a:srgbClr val="AD1F28"/>
                </a:solidFill>
              </a:rPr>
              <a:t>Refer to the app for abstract details</a:t>
            </a:r>
          </a:p>
        </p:txBody>
      </p:sp>
    </p:spTree>
    <p:extLst>
      <p:ext uri="{BB962C8B-B14F-4D97-AF65-F5344CB8AC3E}">
        <p14:creationId xmlns:p14="http://schemas.microsoft.com/office/powerpoint/2010/main" val="3367324038"/>
      </p:ext>
    </p:extLst>
  </p:cSld>
  <p:clrMapOvr>
    <a:masterClrMapping/>
  </p:clrMapOvr>
  <p:extLst>
    <p:ext uri="{DCECCB84-F9BA-43D5-87BE-67443E8EF086}">
      <p15:sldGuideLst xmlns:p15="http://schemas.microsoft.com/office/powerpoint/2012/main">
        <p15:guide id="1" orient="horz" userDrawn="1">
          <p15:clr>
            <a:srgbClr val="FBAE40"/>
          </p15:clr>
        </p15:guide>
        <p15:guide id="2" pos="9535"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A78182D-B623-4E4F-BA03-44DFC9DED94C}" type="datetimeFigureOut">
              <a:rPr lang="en-US" smtClean="0"/>
              <a:t>1/5/26</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197A403-BDBE-854A-8861-42DAB37B0D5B}" type="slidenum">
              <a:rPr lang="en-US" smtClean="0"/>
              <a:t>‹#›</a:t>
            </a:fld>
            <a:endParaRPr lang="en-US"/>
          </a:p>
        </p:txBody>
      </p:sp>
    </p:spTree>
    <p:extLst>
      <p:ext uri="{BB962C8B-B14F-4D97-AF65-F5344CB8AC3E}">
        <p14:creationId xmlns:p14="http://schemas.microsoft.com/office/powerpoint/2010/main" val="31054135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355600" indent="-355600" algn="l" defTabSz="3027487" rtl="0" eaLnBrk="1" latinLnBrk="0" hangingPunct="1">
        <a:lnSpc>
          <a:spcPct val="90000"/>
        </a:lnSpc>
        <a:spcBef>
          <a:spcPts val="3311"/>
        </a:spcBef>
        <a:buFont typeface="Arial" panose="020B0604020202020204" pitchFamily="34" charset="0"/>
        <a:buChar char="•"/>
        <a:defRPr sz="2400" kern="1200">
          <a:solidFill>
            <a:schemeClr val="tx1"/>
          </a:solidFill>
          <a:latin typeface="+mn-lt"/>
          <a:ea typeface="+mn-ea"/>
          <a:cs typeface="+mn-cs"/>
        </a:defRPr>
      </a:lvl1pPr>
      <a:lvl2pPr marL="723900" indent="-368300" algn="l" defTabSz="3027487" rtl="0" eaLnBrk="1" latinLnBrk="0" hangingPunct="1">
        <a:lnSpc>
          <a:spcPct val="90000"/>
        </a:lnSpc>
        <a:spcBef>
          <a:spcPts val="1655"/>
        </a:spcBef>
        <a:buFont typeface="Arial" panose="020B0604020202020204" pitchFamily="34" charset="0"/>
        <a:buChar char="•"/>
        <a:defRPr sz="2400" kern="1200">
          <a:solidFill>
            <a:schemeClr val="tx1"/>
          </a:solidFill>
          <a:latin typeface="+mn-lt"/>
          <a:ea typeface="+mn-ea"/>
          <a:cs typeface="+mn-cs"/>
        </a:defRPr>
      </a:lvl2pPr>
      <a:lvl3pPr marL="1079500" indent="-355600" algn="l" defTabSz="3027487" rtl="0" eaLnBrk="1" latinLnBrk="0" hangingPunct="1">
        <a:lnSpc>
          <a:spcPct val="90000"/>
        </a:lnSpc>
        <a:spcBef>
          <a:spcPts val="1655"/>
        </a:spcBef>
        <a:buFont typeface="Arial" panose="020B0604020202020204" pitchFamily="34" charset="0"/>
        <a:buChar char="•"/>
        <a:defRPr sz="2400" kern="1200">
          <a:solidFill>
            <a:schemeClr val="tx1"/>
          </a:solidFill>
          <a:latin typeface="+mn-lt"/>
          <a:ea typeface="+mn-ea"/>
          <a:cs typeface="+mn-cs"/>
        </a:defRPr>
      </a:lvl3pPr>
      <a:lvl4pPr marL="1435100" indent="-355600" algn="l" defTabSz="3027487" rtl="0" eaLnBrk="1" latinLnBrk="0" hangingPunct="1">
        <a:lnSpc>
          <a:spcPct val="90000"/>
        </a:lnSpc>
        <a:spcBef>
          <a:spcPts val="1655"/>
        </a:spcBef>
        <a:buFont typeface="Arial" panose="020B0604020202020204" pitchFamily="34" charset="0"/>
        <a:buChar char="•"/>
        <a:defRPr sz="2400" kern="1200">
          <a:solidFill>
            <a:schemeClr val="tx1"/>
          </a:solidFill>
          <a:latin typeface="+mn-lt"/>
          <a:ea typeface="+mn-ea"/>
          <a:cs typeface="+mn-cs"/>
        </a:defRPr>
      </a:lvl4pPr>
      <a:lvl5pPr marL="1790700" indent="-355600" algn="l" defTabSz="3027487" rtl="0" eaLnBrk="1" latinLnBrk="0" hangingPunct="1">
        <a:lnSpc>
          <a:spcPct val="90000"/>
        </a:lnSpc>
        <a:spcBef>
          <a:spcPts val="1655"/>
        </a:spcBef>
        <a:buFont typeface="Arial" panose="020B0604020202020204" pitchFamily="34" charset="0"/>
        <a:buChar char="•"/>
        <a:defRPr sz="24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A6E3A-0CB1-7D6D-DB00-FC5BD58B4C30}"/>
              </a:ext>
            </a:extLst>
          </p:cNvPr>
          <p:cNvSpPr>
            <a:spLocks noGrp="1"/>
          </p:cNvSpPr>
          <p:nvPr>
            <p:ph idx="1"/>
          </p:nvPr>
        </p:nvSpPr>
        <p:spPr/>
        <p:txBody>
          <a:bodyPr>
            <a:normAutofit/>
          </a:bodyPr>
          <a:lstStyle/>
          <a:p>
            <a:pPr marL="0" indent="0">
              <a:lnSpc>
                <a:spcPct val="100000"/>
              </a:lnSpc>
              <a:spcBef>
                <a:spcPts val="0"/>
              </a:spcBef>
              <a:buNone/>
            </a:pPr>
            <a:r>
              <a:rPr lang="en-US" b="1" dirty="0">
                <a:solidFill>
                  <a:srgbClr val="AD1F28"/>
                </a:solidFill>
              </a:rPr>
              <a:t>Only 1 slide per poster is permitted, multiple slides will not be accepted</a:t>
            </a:r>
          </a:p>
          <a:p>
            <a:pPr marL="0" indent="0">
              <a:lnSpc>
                <a:spcPct val="100000"/>
              </a:lnSpc>
              <a:spcBef>
                <a:spcPts val="0"/>
              </a:spcBef>
              <a:buNone/>
            </a:pPr>
            <a:r>
              <a:rPr lang="en-GB" dirty="0"/>
              <a:t>The layout of this poster is an example for you to follow should you choose to do so. However presenters are free to use the space within this template as they wish</a:t>
            </a:r>
          </a:p>
          <a:p>
            <a:pPr>
              <a:lnSpc>
                <a:spcPct val="100000"/>
              </a:lnSpc>
              <a:spcBef>
                <a:spcPts val="0"/>
              </a:spcBef>
            </a:pPr>
            <a:r>
              <a:rPr lang="en-GB" dirty="0"/>
              <a:t>The following items are mandatory and must be included:</a:t>
            </a:r>
          </a:p>
          <a:p>
            <a:pPr lvl="1">
              <a:lnSpc>
                <a:spcPct val="100000"/>
              </a:lnSpc>
              <a:spcBef>
                <a:spcPts val="0"/>
              </a:spcBef>
            </a:pPr>
            <a:r>
              <a:rPr lang="en-GB" dirty="0">
                <a:ea typeface="Roboto" panose="02000000000000000000" pitchFamily="2" charset="0"/>
                <a:cs typeface="Roboto" panose="02000000000000000000" pitchFamily="2" charset="0"/>
              </a:rPr>
              <a:t>Branding at the top and bottom of the template must remain</a:t>
            </a:r>
          </a:p>
          <a:p>
            <a:pPr lvl="1">
              <a:lnSpc>
                <a:spcPct val="100000"/>
              </a:lnSpc>
              <a:spcBef>
                <a:spcPts val="0"/>
              </a:spcBef>
            </a:pPr>
            <a:r>
              <a:rPr lang="en-GB" dirty="0">
                <a:ea typeface="Roboto" panose="02000000000000000000" pitchFamily="2" charset="0"/>
                <a:cs typeface="Roboto" panose="02000000000000000000" pitchFamily="2" charset="0"/>
              </a:rPr>
              <a:t>Title of presentation</a:t>
            </a:r>
          </a:p>
          <a:p>
            <a:pPr lvl="1">
              <a:lnSpc>
                <a:spcPct val="100000"/>
              </a:lnSpc>
              <a:spcBef>
                <a:spcPts val="0"/>
              </a:spcBef>
            </a:pPr>
            <a:r>
              <a:rPr lang="en-GB" dirty="0">
                <a:ea typeface="Roboto" panose="02000000000000000000" pitchFamily="2" charset="0"/>
                <a:cs typeface="Roboto" panose="02000000000000000000" pitchFamily="2" charset="0"/>
              </a:rPr>
              <a:t>Stream of presentation</a:t>
            </a:r>
          </a:p>
          <a:p>
            <a:pPr lvl="1">
              <a:lnSpc>
                <a:spcPct val="100000"/>
              </a:lnSpc>
              <a:spcBef>
                <a:spcPts val="0"/>
              </a:spcBef>
            </a:pPr>
            <a:r>
              <a:rPr lang="en-GB" dirty="0">
                <a:ea typeface="Roboto" panose="02000000000000000000" pitchFamily="2" charset="0"/>
                <a:cs typeface="Roboto" panose="02000000000000000000" pitchFamily="2" charset="0"/>
              </a:rPr>
              <a:t>Author information (full name, organization, country/region)</a:t>
            </a:r>
            <a:endParaRPr lang="en-US" dirty="0">
              <a:ea typeface="Roboto" panose="02000000000000000000" pitchFamily="2" charset="0"/>
              <a:cs typeface="Roboto" panose="02000000000000000000" pitchFamily="2" charset="0"/>
            </a:endParaRPr>
          </a:p>
          <a:p>
            <a:pPr marL="0">
              <a:lnSpc>
                <a:spcPct val="100000"/>
              </a:lnSpc>
              <a:spcBef>
                <a:spcPts val="0"/>
              </a:spcBef>
            </a:pPr>
            <a:r>
              <a:rPr lang="en-GB" dirty="0"/>
              <a:t>This template has been configured to be the correct size for your poster display – A0 portrait style.</a:t>
            </a:r>
          </a:p>
          <a:p>
            <a:pPr marL="0">
              <a:lnSpc>
                <a:spcPct val="100000"/>
              </a:lnSpc>
              <a:spcBef>
                <a:spcPts val="0"/>
              </a:spcBef>
            </a:pPr>
            <a:r>
              <a:rPr lang="en-GB" dirty="0"/>
              <a:t>Your display should be self-explanatory</a:t>
            </a:r>
          </a:p>
          <a:p>
            <a:pPr marL="0">
              <a:lnSpc>
                <a:spcPct val="100000"/>
              </a:lnSpc>
              <a:spcBef>
                <a:spcPts val="0"/>
              </a:spcBef>
            </a:pPr>
            <a:r>
              <a:rPr lang="en-GB" dirty="0"/>
              <a:t>Do not present too many details on the poster, instead be prepared to discuss points with participants</a:t>
            </a:r>
          </a:p>
          <a:p>
            <a:pPr marL="0">
              <a:lnSpc>
                <a:spcPct val="100000"/>
              </a:lnSpc>
              <a:spcBef>
                <a:spcPts val="0"/>
              </a:spcBef>
            </a:pPr>
            <a:r>
              <a:rPr lang="en-GB" dirty="0"/>
              <a:t>Posters should include the name and organisation of the lead author to facilitate identification at the congress</a:t>
            </a:r>
          </a:p>
          <a:p>
            <a:pPr marL="0">
              <a:lnSpc>
                <a:spcPct val="100000"/>
              </a:lnSpc>
              <a:spcBef>
                <a:spcPts val="0"/>
              </a:spcBef>
            </a:pPr>
            <a:r>
              <a:rPr lang="en-GB" dirty="0"/>
              <a:t>All text, lettering, diagrams and photographs should be large enough to be legible at a distance of 1.5m</a:t>
            </a:r>
          </a:p>
          <a:p>
            <a:pPr marL="0">
              <a:lnSpc>
                <a:spcPct val="100000"/>
              </a:lnSpc>
              <a:spcBef>
                <a:spcPts val="0"/>
              </a:spcBef>
            </a:pPr>
            <a:r>
              <a:rPr lang="en-GB" dirty="0"/>
              <a:t>Lettering for titles should be 24 point minimum and preferably in Arial font</a:t>
            </a:r>
          </a:p>
          <a:p>
            <a:pPr marL="0">
              <a:lnSpc>
                <a:spcPct val="100000"/>
              </a:lnSpc>
              <a:spcBef>
                <a:spcPts val="0"/>
              </a:spcBef>
            </a:pPr>
            <a:r>
              <a:rPr lang="en-GB" dirty="0"/>
              <a:t>The use of figures and charts is suggested, avoiding excessive text</a:t>
            </a:r>
          </a:p>
          <a:p>
            <a:pPr marL="0">
              <a:lnSpc>
                <a:spcPct val="100000"/>
              </a:lnSpc>
              <a:spcBef>
                <a:spcPts val="0"/>
              </a:spcBef>
            </a:pPr>
            <a:r>
              <a:rPr lang="en-GB" dirty="0"/>
              <a:t>Text appearing on the poster is to be written in English</a:t>
            </a:r>
          </a:p>
          <a:p>
            <a:pPr marL="0">
              <a:lnSpc>
                <a:spcPct val="100000"/>
              </a:lnSpc>
              <a:spcBef>
                <a:spcPts val="0"/>
              </a:spcBef>
            </a:pPr>
            <a:r>
              <a:rPr lang="en-GB" dirty="0"/>
              <a:t>Aim to put across a simple message in an eye-catching manner</a:t>
            </a:r>
          </a:p>
          <a:p>
            <a:pPr marL="0">
              <a:lnSpc>
                <a:spcPct val="100000"/>
              </a:lnSpc>
              <a:spcBef>
                <a:spcPts val="0"/>
              </a:spcBef>
            </a:pPr>
            <a:r>
              <a:rPr lang="en-GB" dirty="0"/>
              <a:t>To add interactivity to your poster presentation, scan the QR code for helpful tips and ideas:</a:t>
            </a:r>
            <a:endParaRPr lang="en-US" dirty="0"/>
          </a:p>
        </p:txBody>
      </p:sp>
      <p:sp>
        <p:nvSpPr>
          <p:cNvPr id="3" name="Text Placeholder 2">
            <a:extLst>
              <a:ext uri="{FF2B5EF4-FFF2-40B4-BE49-F238E27FC236}">
                <a16:creationId xmlns:a16="http://schemas.microsoft.com/office/drawing/2014/main" id="{4230F0B7-9BD7-A786-253E-6F98388D33F4}"/>
              </a:ext>
            </a:extLst>
          </p:cNvPr>
          <p:cNvSpPr>
            <a:spLocks noGrp="1"/>
          </p:cNvSpPr>
          <p:nvPr>
            <p:ph type="body" sz="quarter" idx="17"/>
          </p:nvPr>
        </p:nvSpPr>
        <p:spPr/>
        <p:txBody>
          <a:bodyPr/>
          <a:lstStyle/>
          <a:p>
            <a:endParaRPr lang="en-US" dirty="0"/>
          </a:p>
        </p:txBody>
      </p:sp>
      <p:sp>
        <p:nvSpPr>
          <p:cNvPr id="4" name="Content Placeholder 3">
            <a:extLst>
              <a:ext uri="{FF2B5EF4-FFF2-40B4-BE49-F238E27FC236}">
                <a16:creationId xmlns:a16="http://schemas.microsoft.com/office/drawing/2014/main" id="{B933BD90-26BC-6EF7-E30E-A9EF4DE15DEE}"/>
              </a:ext>
            </a:extLst>
          </p:cNvPr>
          <p:cNvSpPr>
            <a:spLocks noGrp="1"/>
          </p:cNvSpPr>
          <p:nvPr>
            <p:ph idx="18"/>
          </p:nvPr>
        </p:nvSpPr>
        <p:spPr/>
        <p:txBody>
          <a:bodyPr/>
          <a:lstStyle/>
          <a:p>
            <a:endParaRPr lang="en-US"/>
          </a:p>
        </p:txBody>
      </p:sp>
      <p:sp>
        <p:nvSpPr>
          <p:cNvPr id="5" name="Content Placeholder 4">
            <a:extLst>
              <a:ext uri="{FF2B5EF4-FFF2-40B4-BE49-F238E27FC236}">
                <a16:creationId xmlns:a16="http://schemas.microsoft.com/office/drawing/2014/main" id="{11742740-161A-3012-E2EE-197DC9716010}"/>
              </a:ext>
            </a:extLst>
          </p:cNvPr>
          <p:cNvSpPr>
            <a:spLocks noGrp="1"/>
          </p:cNvSpPr>
          <p:nvPr>
            <p:ph idx="19"/>
          </p:nvPr>
        </p:nvSpPr>
        <p:spPr/>
        <p:txBody>
          <a:bodyPr/>
          <a:lstStyle/>
          <a:p>
            <a:endParaRPr lang="en-US"/>
          </a:p>
        </p:txBody>
      </p:sp>
      <p:sp>
        <p:nvSpPr>
          <p:cNvPr id="6" name="Content Placeholder 5">
            <a:extLst>
              <a:ext uri="{FF2B5EF4-FFF2-40B4-BE49-F238E27FC236}">
                <a16:creationId xmlns:a16="http://schemas.microsoft.com/office/drawing/2014/main" id="{2692C0D7-82DA-06EC-3756-7205BF16BC2D}"/>
              </a:ext>
            </a:extLst>
          </p:cNvPr>
          <p:cNvSpPr>
            <a:spLocks noGrp="1"/>
          </p:cNvSpPr>
          <p:nvPr>
            <p:ph idx="20"/>
          </p:nvPr>
        </p:nvSpPr>
        <p:spPr/>
        <p:txBody>
          <a:bodyPr/>
          <a:lstStyle/>
          <a:p>
            <a:endParaRPr lang="en-US"/>
          </a:p>
        </p:txBody>
      </p:sp>
      <p:sp>
        <p:nvSpPr>
          <p:cNvPr id="7" name="Content Placeholder 6">
            <a:extLst>
              <a:ext uri="{FF2B5EF4-FFF2-40B4-BE49-F238E27FC236}">
                <a16:creationId xmlns:a16="http://schemas.microsoft.com/office/drawing/2014/main" id="{FE254269-FAF9-270E-D85E-97244976AD41}"/>
              </a:ext>
            </a:extLst>
          </p:cNvPr>
          <p:cNvSpPr>
            <a:spLocks noGrp="1"/>
          </p:cNvSpPr>
          <p:nvPr>
            <p:ph idx="21"/>
          </p:nvPr>
        </p:nvSpPr>
        <p:spPr/>
        <p:txBody>
          <a:bodyPr/>
          <a:lstStyle/>
          <a:p>
            <a:endParaRPr lang="en-US"/>
          </a:p>
        </p:txBody>
      </p:sp>
      <p:sp>
        <p:nvSpPr>
          <p:cNvPr id="8" name="Content Placeholder 7">
            <a:extLst>
              <a:ext uri="{FF2B5EF4-FFF2-40B4-BE49-F238E27FC236}">
                <a16:creationId xmlns:a16="http://schemas.microsoft.com/office/drawing/2014/main" id="{ACDA053B-0C0E-DB56-DC89-8D1E283F549F}"/>
              </a:ext>
            </a:extLst>
          </p:cNvPr>
          <p:cNvSpPr>
            <a:spLocks noGrp="1"/>
          </p:cNvSpPr>
          <p:nvPr>
            <p:ph idx="22"/>
          </p:nvPr>
        </p:nvSpPr>
        <p:spPr/>
        <p:txBody>
          <a:bodyPr/>
          <a:lstStyle/>
          <a:p>
            <a:endParaRPr lang="en-US"/>
          </a:p>
        </p:txBody>
      </p:sp>
      <p:sp>
        <p:nvSpPr>
          <p:cNvPr id="9" name="Content Placeholder 8">
            <a:extLst>
              <a:ext uri="{FF2B5EF4-FFF2-40B4-BE49-F238E27FC236}">
                <a16:creationId xmlns:a16="http://schemas.microsoft.com/office/drawing/2014/main" id="{D9124CE9-A419-BF00-24F0-00741EB5E325}"/>
              </a:ext>
            </a:extLst>
          </p:cNvPr>
          <p:cNvSpPr>
            <a:spLocks noGrp="1"/>
          </p:cNvSpPr>
          <p:nvPr>
            <p:ph idx="23"/>
          </p:nvPr>
        </p:nvSpPr>
        <p:spPr/>
        <p:txBody>
          <a:bodyPr/>
          <a:lstStyle/>
          <a:p>
            <a:endParaRPr lang="en-US"/>
          </a:p>
        </p:txBody>
      </p:sp>
      <p:pic>
        <p:nvPicPr>
          <p:cNvPr id="11" name="Picture 2">
            <a:extLst>
              <a:ext uri="{FF2B5EF4-FFF2-40B4-BE49-F238E27FC236}">
                <a16:creationId xmlns:a16="http://schemas.microsoft.com/office/drawing/2014/main" id="{6B7B54DA-058C-AB03-E6A1-97A71EAE1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77" y="13461672"/>
            <a:ext cx="20859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389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006E4C"/>
      </a:accent1>
      <a:accent2>
        <a:srgbClr val="80B7A6"/>
      </a:accent2>
      <a:accent3>
        <a:srgbClr val="FEE5B4"/>
      </a:accent3>
      <a:accent4>
        <a:srgbClr val="F08821"/>
      </a:accent4>
      <a:accent5>
        <a:srgbClr val="A3D7A6"/>
      </a:accent5>
      <a:accent6>
        <a:srgbClr val="47AE4C"/>
      </a:accent6>
      <a:hlink>
        <a:srgbClr val="F08821"/>
      </a:hlink>
      <a:folHlink>
        <a:srgbClr val="FEE5B4"/>
      </a:folHlink>
    </a:clrScheme>
    <a:fontScheme name="APLAR 202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3FBE33DFD2BE46A128FBA25AFDD796" ma:contentTypeVersion="11" ma:contentTypeDescription="Create a new document." ma:contentTypeScope="" ma:versionID="f37eafc977263ff8aa6d1c412ed13898">
  <xsd:schema xmlns:xsd="http://www.w3.org/2001/XMLSchema" xmlns:xs="http://www.w3.org/2001/XMLSchema" xmlns:p="http://schemas.microsoft.com/office/2006/metadata/properties" xmlns:ns2="323ccd57-5038-4efb-8f45-3a8b3e5d36ed" xmlns:ns3="65d23649-45c8-453c-b818-355543cb36a0" targetNamespace="http://schemas.microsoft.com/office/2006/metadata/properties" ma:root="true" ma:fieldsID="3add10c5a28dadda5643c31ea02d9467" ns2:_="" ns3:_="">
    <xsd:import namespace="323ccd57-5038-4efb-8f45-3a8b3e5d36ed"/>
    <xsd:import namespace="65d23649-45c8-453c-b818-355543cb36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ccd57-5038-4efb-8f45-3a8b3e5d3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d23649-45c8-453c-b818-355543cb36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cdbafb-697b-41d3-94b6-e3d6995c6ba2}" ma:internalName="TaxCatchAll" ma:showField="CatchAllData" ma:web="65d23649-45c8-453c-b818-355543cb3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d23649-45c8-453c-b818-355543cb36a0" xsi:nil="true"/>
    <lcf76f155ced4ddcb4097134ff3c332f xmlns="323ccd57-5038-4efb-8f45-3a8b3e5d36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999A79-8427-4B71-96D7-C8D4567D5C0C}"/>
</file>

<file path=customXml/itemProps2.xml><?xml version="1.0" encoding="utf-8"?>
<ds:datastoreItem xmlns:ds="http://schemas.openxmlformats.org/officeDocument/2006/customXml" ds:itemID="{2E6B4C05-2EEA-4BE4-911D-AF5CBB15259D}"/>
</file>

<file path=customXml/itemProps3.xml><?xml version="1.0" encoding="utf-8"?>
<ds:datastoreItem xmlns:ds="http://schemas.openxmlformats.org/officeDocument/2006/customXml" ds:itemID="{FBB5EC83-C46E-45A6-ADB7-DD69155AD740}"/>
</file>

<file path=docMetadata/LabelInfo.xml><?xml version="1.0" encoding="utf-8"?>
<clbl:labelList xmlns:clbl="http://schemas.microsoft.com/office/2020/mipLabelMetadata">
  <clbl:label id="{d026bb9f-849e-4520-adf3-36adc211bebd}" enabled="1" method="Privileged" siteId="{ac144e41-8001-48f0-9e1c-170716ed06b6}"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1347</TotalTime>
  <Words>231</Words>
  <Application>Microsoft Macintosh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Roboto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APAIE 2026 - A0 Poster Template</dc:title>
  <dc:creator/>
  <cp:lastModifiedBy>Belle Wangsomnuk</cp:lastModifiedBy>
  <cp:revision>37</cp:revision>
  <dcterms:created xsi:type="dcterms:W3CDTF">2019-03-13T01:38:10Z</dcterms:created>
  <dcterms:modified xsi:type="dcterms:W3CDTF">2026-01-05T07:05:12Z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bf2ee6-7391-4c03-b07a-3137c8a2243c_Enabled">
    <vt:lpwstr>true</vt:lpwstr>
  </property>
  <property fmtid="{D5CDD505-2E9C-101B-9397-08002B2CF9AE}" pid="3" name="MSIP_Label_7cbf2ee6-7391-4c03-b07a-3137c8a2243c_SetDate">
    <vt:lpwstr>2023-08-21T07:17:26Z</vt:lpwstr>
  </property>
  <property fmtid="{D5CDD505-2E9C-101B-9397-08002B2CF9AE}" pid="4" name="MSIP_Label_7cbf2ee6-7391-4c03-b07a-3137c8a2243c_Method">
    <vt:lpwstr>Standard</vt:lpwstr>
  </property>
  <property fmtid="{D5CDD505-2E9C-101B-9397-08002B2CF9AE}" pid="5" name="MSIP_Label_7cbf2ee6-7391-4c03-b07a-3137c8a2243c_Name">
    <vt:lpwstr>Internal</vt:lpwstr>
  </property>
  <property fmtid="{D5CDD505-2E9C-101B-9397-08002B2CF9AE}" pid="6" name="MSIP_Label_7cbf2ee6-7391-4c03-b07a-3137c8a2243c_SiteId">
    <vt:lpwstr>ac144e41-8001-48f0-9e1c-170716ed06b6</vt:lpwstr>
  </property>
  <property fmtid="{D5CDD505-2E9C-101B-9397-08002B2CF9AE}" pid="7" name="MSIP_Label_7cbf2ee6-7391-4c03-b07a-3137c8a2243c_ActionId">
    <vt:lpwstr>b8515e96-5fcc-4f58-b271-e2a33946bf90</vt:lpwstr>
  </property>
  <property fmtid="{D5CDD505-2E9C-101B-9397-08002B2CF9AE}" pid="8" name="MSIP_Label_7cbf2ee6-7391-4c03-b07a-3137c8a2243c_ContentBits">
    <vt:lpwstr>1</vt:lpwstr>
  </property>
  <property fmtid="{D5CDD505-2E9C-101B-9397-08002B2CF9AE}" pid="9" name="ContentTypeId">
    <vt:lpwstr>0x0101002B3FBE33DFD2BE46A128FBA25AFDD796</vt:lpwstr>
  </property>
</Properties>
</file>