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63" r:id="rId6"/>
    <p:sldId id="264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456"/>
    <a:srgbClr val="AD1F28"/>
    <a:srgbClr val="AC1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3"/>
    <p:restoredTop sz="94648"/>
  </p:normalViewPr>
  <p:slideViewPr>
    <p:cSldViewPr snapToGrid="0">
      <p:cViewPr varScale="1">
        <p:scale>
          <a:sx n="70" d="100"/>
          <a:sy n="70" d="100"/>
        </p:scale>
        <p:origin x="121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Veldhuijzen van Zanten" userId="bf63f87a-d45f-4eb5-a319-8b3d0d49211a" providerId="ADAL" clId="{4A3D775E-14D2-43D1-9B38-7A54AC8759D3}"/>
    <pc:docChg chg="mod">
      <pc:chgData name="Simone Veldhuijzen van Zanten" userId="bf63f87a-d45f-4eb5-a319-8b3d0d49211a" providerId="ADAL" clId="{4A3D775E-14D2-43D1-9B38-7A54AC8759D3}" dt="2026-01-07T07:25:57.864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5E1DF-EDD5-174D-ADB9-749BE6B73CD9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6CB83-5FA0-974C-88F9-33AFC581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6CB83-5FA0-974C-88F9-33AFC5818E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8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25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11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262D-A8AE-6A3F-CA8B-FAA9F6D7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88" y="2888673"/>
            <a:ext cx="8056418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AD1F2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A6E76-EF5A-34DC-152E-C46A14CE2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889" y="4408054"/>
            <a:ext cx="8056418" cy="844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C49456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81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03719F-2673-71D5-3791-5B09CFF513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309005"/>
            <a:ext cx="9304338" cy="963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rgbClr val="AC1C28"/>
                </a:solidFill>
              </a:defRPr>
            </a:lvl1pPr>
            <a:lvl2pPr marL="457200" indent="0">
              <a:buNone/>
              <a:defRPr sz="4000" b="1">
                <a:solidFill>
                  <a:srgbClr val="AC1C28"/>
                </a:solidFill>
              </a:defRPr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25FD822-0227-CC7B-CBDA-85960AD31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1462302"/>
            <a:ext cx="11503368" cy="6053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C49456"/>
                </a:solidFill>
              </a:defRPr>
            </a:lvl1pPr>
            <a:lvl2pPr marL="457200" indent="0">
              <a:buNone/>
              <a:defRPr sz="4000" b="1">
                <a:solidFill>
                  <a:srgbClr val="AC1C28"/>
                </a:solidFill>
              </a:defRPr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8136606-F350-5BD0-0872-C25BA91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257253"/>
            <a:ext cx="11503368" cy="38248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4000" b="1">
                <a:solidFill>
                  <a:srgbClr val="AC1C28"/>
                </a:solidFill>
              </a:defRPr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81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03719F-2673-71D5-3791-5B09CFF513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309005"/>
            <a:ext cx="9304338" cy="963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rgbClr val="AC1C28"/>
                </a:solidFill>
              </a:defRPr>
            </a:lvl1pPr>
            <a:lvl2pPr marL="457200" indent="0">
              <a:buNone/>
              <a:defRPr sz="4000" b="1">
                <a:solidFill>
                  <a:srgbClr val="AC1C28"/>
                </a:solidFill>
              </a:defRPr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25FD822-0227-CC7B-CBDA-85960AD31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1462302"/>
            <a:ext cx="11503368" cy="6053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C49456"/>
                </a:solidFill>
              </a:defRPr>
            </a:lvl1pPr>
            <a:lvl2pPr marL="457200" indent="0">
              <a:buNone/>
              <a:defRPr sz="4000" b="1">
                <a:solidFill>
                  <a:srgbClr val="AC1C28"/>
                </a:solidFill>
              </a:defRPr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8136606-F350-5BD0-0872-C25BA91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257254"/>
            <a:ext cx="3681542" cy="37971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4000" b="1">
                <a:solidFill>
                  <a:srgbClr val="AC1C28"/>
                </a:solidFill>
              </a:defRPr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A55D19-178E-5A86-B0AB-C333DB2C0F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5138" y="2257425"/>
            <a:ext cx="7599362" cy="37975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05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0" r:id="rId3"/>
    <p:sldLayoutId id="2147483658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21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65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9B6C-E502-5E42-924B-979E98FA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EA6DB-6266-0CF7-6339-C65944F8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8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03AC0-2C8B-228D-98F0-01559BECD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EA8F1E-07BF-F48B-69F9-4290B7138B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5F97D-8F32-AC86-70F4-D054D8F883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23029-2321-4FE7-A935-220F8C2EBA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0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F9A22-F5C0-DD81-7CF8-BDD8FA27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9CCEF8-0F1B-E131-D5FF-5801DB93D8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259A9-72D0-5C32-5714-F2FD177CDB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0767A-E049-1659-4420-D93040B9C2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0D34E9-BCB2-FF00-35D2-0691B6FFDB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d23649-45c8-453c-b818-355543cb36a0" xsi:nil="true"/>
    <lcf76f155ced4ddcb4097134ff3c332f xmlns="323ccd57-5038-4efb-8f45-3a8b3e5d36e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FBE33DFD2BE46A128FBA25AFDD796" ma:contentTypeVersion="11" ma:contentTypeDescription="Create a new document." ma:contentTypeScope="" ma:versionID="f37eafc977263ff8aa6d1c412ed13898">
  <xsd:schema xmlns:xsd="http://www.w3.org/2001/XMLSchema" xmlns:xs="http://www.w3.org/2001/XMLSchema" xmlns:p="http://schemas.microsoft.com/office/2006/metadata/properties" xmlns:ns2="323ccd57-5038-4efb-8f45-3a8b3e5d36ed" xmlns:ns3="65d23649-45c8-453c-b818-355543cb36a0" targetNamespace="http://schemas.microsoft.com/office/2006/metadata/properties" ma:root="true" ma:fieldsID="3add10c5a28dadda5643c31ea02d9467" ns2:_="" ns3:_="">
    <xsd:import namespace="323ccd57-5038-4efb-8f45-3a8b3e5d36ed"/>
    <xsd:import namespace="65d23649-45c8-453c-b818-355543cb36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ccd57-5038-4efb-8f45-3a8b3e5d3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23649-45c8-453c-b818-355543cb36a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cdbafb-697b-41d3-94b6-e3d6995c6ba2}" ma:internalName="TaxCatchAll" ma:showField="CatchAllData" ma:web="65d23649-45c8-453c-b818-355543cb36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A1869-EA75-4ED2-8688-903F698D25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E3A1EF-8DDE-4059-9D89-8DC2B28F52F9}">
  <ds:schemaRefs>
    <ds:schemaRef ds:uri="http://schemas.microsoft.com/office/2006/metadata/properties"/>
    <ds:schemaRef ds:uri="http://schemas.microsoft.com/office/infopath/2007/PartnerControls"/>
    <ds:schemaRef ds:uri="65d23649-45c8-453c-b818-355543cb36a0"/>
    <ds:schemaRef ds:uri="323ccd57-5038-4efb-8f45-3a8b3e5d36ed"/>
  </ds:schemaRefs>
</ds:datastoreItem>
</file>

<file path=customXml/itemProps3.xml><?xml version="1.0" encoding="utf-8"?>
<ds:datastoreItem xmlns:ds="http://schemas.openxmlformats.org/officeDocument/2006/customXml" ds:itemID="{A46F3694-AF73-4331-8A4F-224958066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3ccd57-5038-4efb-8f45-3a8b3e5d36ed"/>
    <ds:schemaRef ds:uri="65d23649-45c8-453c-b818-355543cb3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</Words>
  <Application>Microsoft Office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Jordan Erceg</dc:creator>
  <cp:lastModifiedBy>Simone Veldhuijzen van Zanten</cp:lastModifiedBy>
  <cp:revision>7</cp:revision>
  <dcterms:created xsi:type="dcterms:W3CDTF">2025-05-16T06:55:09Z</dcterms:created>
  <dcterms:modified xsi:type="dcterms:W3CDTF">2026-01-07T07:27:21Z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0x0101002B3FBE33DFD2BE46A128FBA25AFDD796</vt:lpwstr>
  </property>
  <property fmtid="{D5CDD505-2E9C-101B-9397-08002B2CF9AE}" pid="5" name="MediaServiceImageTags">
    <vt:lpwstr/>
  </property>
</Properties>
</file>