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4" r:id="rId2"/>
    <p:sldId id="267" r:id="rId3"/>
    <p:sldId id="26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A12"/>
    <a:srgbClr val="C52126"/>
    <a:srgbClr val="C49456"/>
    <a:srgbClr val="AD1F28"/>
    <a:srgbClr val="AC1C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22"/>
    <p:restoredTop sz="94752"/>
  </p:normalViewPr>
  <p:slideViewPr>
    <p:cSldViewPr snapToGrid="0">
      <p:cViewPr varScale="1">
        <p:scale>
          <a:sx n="99" d="100"/>
          <a:sy n="99" d="100"/>
        </p:scale>
        <p:origin x="184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5E1DF-EDD5-174D-ADB9-749BE6B73CD9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6CB83-5FA0-974C-88F9-33AFC5818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9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9262D-A8AE-6A3F-CA8B-FAA9F6D7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88" y="3429000"/>
            <a:ext cx="8056418" cy="132556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C52126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A6E76-EF5A-34DC-152E-C46A14CE2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3889" y="4948382"/>
            <a:ext cx="8056418" cy="844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FDBA1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381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03719F-2673-71D5-3791-5B09CFF513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5" y="309005"/>
            <a:ext cx="9016365" cy="96374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 b="1">
                <a:solidFill>
                  <a:srgbClr val="C52126"/>
                </a:solidFill>
              </a:defRPr>
            </a:lvl1pPr>
            <a:lvl2pPr marL="457200" indent="0">
              <a:buNone/>
              <a:defRPr sz="4000" b="1">
                <a:solidFill>
                  <a:srgbClr val="AC1C28"/>
                </a:solidFill>
              </a:defRPr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8136606-F350-5BD0-0872-C25BA91AC3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1475" y="1468192"/>
            <a:ext cx="11503368" cy="462683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4000" b="1">
                <a:solidFill>
                  <a:srgbClr val="AC1C28"/>
                </a:solidFill>
              </a:defRPr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6812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B03719F-2673-71D5-3791-5B09CFF513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475" y="309005"/>
            <a:ext cx="9016365" cy="96374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600" b="1">
                <a:solidFill>
                  <a:srgbClr val="C52126"/>
                </a:solidFill>
              </a:defRPr>
            </a:lvl1pPr>
            <a:lvl2pPr marL="457200" indent="0">
              <a:buNone/>
              <a:defRPr sz="4000" b="1">
                <a:solidFill>
                  <a:srgbClr val="AC1C28"/>
                </a:solidFill>
              </a:defRPr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01CA7FE-BC67-966D-2FDA-4709605217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1475" y="1455313"/>
            <a:ext cx="3681542" cy="459912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4000" b="1">
                <a:solidFill>
                  <a:srgbClr val="AC1C28"/>
                </a:solidFill>
              </a:defRPr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C77A7666-3288-6B08-D444-72AC894268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5138" y="1455409"/>
            <a:ext cx="7599362" cy="459955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570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605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8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9B6C-E502-5E42-924B-979E98FA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EA6DB-6266-0CF7-6339-C65944F897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84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5D0FD9-ACB2-A528-D667-C5D8082B8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8AC8F-58B8-9911-D04B-21485F6DC1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47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36B71A-4C2C-3F6D-8424-F8C5F54302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1DBAC-F6AC-5732-AD14-EFAA61B633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7F5AFA-8A49-0010-42DD-6D8BB47D54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17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3FBE33DFD2BE46A128FBA25AFDD796" ma:contentTypeVersion="3" ma:contentTypeDescription="Create a new document." ma:contentTypeScope="" ma:versionID="372adbd9daae5534f1a6000e62d89699">
  <xsd:schema xmlns:xsd="http://www.w3.org/2001/XMLSchema" xmlns:xs="http://www.w3.org/2001/XMLSchema" xmlns:p="http://schemas.microsoft.com/office/2006/metadata/properties" xmlns:ns2="323ccd57-5038-4efb-8f45-3a8b3e5d36ed" targetNamespace="http://schemas.microsoft.com/office/2006/metadata/properties" ma:root="true" ma:fieldsID="49e3ed2decedcce04d19c5a78904f29e" ns2:_="">
    <xsd:import namespace="323ccd57-5038-4efb-8f45-3a8b3e5d36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ccd57-5038-4efb-8f45-3a8b3e5d36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9BD940A-5190-4D72-B781-F37F0B8E565B}"/>
</file>

<file path=customXml/itemProps2.xml><?xml version="1.0" encoding="utf-8"?>
<ds:datastoreItem xmlns:ds="http://schemas.openxmlformats.org/officeDocument/2006/customXml" ds:itemID="{B051BEFA-AB95-444B-9CB0-553E965F6364}"/>
</file>

<file path=customXml/itemProps3.xml><?xml version="1.0" encoding="utf-8"?>
<ds:datastoreItem xmlns:ds="http://schemas.openxmlformats.org/officeDocument/2006/customXml" ds:itemID="{2CB93DBF-C3DA-49D0-A0FE-05527A03277B}"/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0</Words>
  <Application>Microsoft Macintosh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Arial</vt:lpstr>
      <vt:lpstr>Roboto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Erceg</dc:creator>
  <cp:lastModifiedBy>Belle Wangsomnuk</cp:lastModifiedBy>
  <cp:revision>19</cp:revision>
  <dcterms:created xsi:type="dcterms:W3CDTF">2025-05-16T06:55:09Z</dcterms:created>
  <dcterms:modified xsi:type="dcterms:W3CDTF">2026-09-17T05:51:04Z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0x0101002B3FBE33DFD2BE46A128FBA25AFDD796</vt:lpwstr>
  </property>
</Properties>
</file>